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9" r:id="rId4"/>
    <p:sldId id="262" r:id="rId5"/>
    <p:sldId id="260" r:id="rId6"/>
    <p:sldId id="261" r:id="rId7"/>
    <p:sldId id="289" r:id="rId8"/>
    <p:sldId id="266" r:id="rId9"/>
    <p:sldId id="268" r:id="rId10"/>
    <p:sldId id="267" r:id="rId11"/>
    <p:sldId id="269" r:id="rId12"/>
    <p:sldId id="270" r:id="rId13"/>
    <p:sldId id="288" r:id="rId14"/>
    <p:sldId id="265" r:id="rId15"/>
    <p:sldId id="272" r:id="rId16"/>
    <p:sldId id="273" r:id="rId17"/>
    <p:sldId id="277" r:id="rId18"/>
    <p:sldId id="307" r:id="rId19"/>
    <p:sldId id="274" r:id="rId20"/>
    <p:sldId id="276" r:id="rId21"/>
    <p:sldId id="302" r:id="rId22"/>
    <p:sldId id="301" r:id="rId23"/>
    <p:sldId id="304" r:id="rId24"/>
    <p:sldId id="280" r:id="rId25"/>
    <p:sldId id="290" r:id="rId26"/>
    <p:sldId id="278" r:id="rId27"/>
    <p:sldId id="282" r:id="rId28"/>
    <p:sldId id="295" r:id="rId29"/>
    <p:sldId id="303" r:id="rId30"/>
    <p:sldId id="283" r:id="rId31"/>
    <p:sldId id="300" r:id="rId32"/>
    <p:sldId id="281" r:id="rId33"/>
    <p:sldId id="298" r:id="rId34"/>
    <p:sldId id="305" r:id="rId35"/>
    <p:sldId id="299" r:id="rId36"/>
    <p:sldId id="292" r:id="rId37"/>
    <p:sldId id="291" r:id="rId38"/>
    <p:sldId id="257" r:id="rId39"/>
    <p:sldId id="284" r:id="rId40"/>
    <p:sldId id="308" r:id="rId41"/>
    <p:sldId id="309" r:id="rId4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18.07.2021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advTm="12083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18.07.2021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advTm="12083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18.07.2021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advTm="12083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18.07.2021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advTm="12083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18.07.2021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advTm="12083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18.07.2021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advTm="12083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18.07.2021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advTm="12083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18.07.2021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advTm="12083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18.07.2021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advTm="12083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18.07.2021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advTm="12083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18.07.2021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p:transition advTm="12083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9000">
              <a:schemeClr val="accent5">
                <a:alpha val="96000"/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18.07.2021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2083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971600" y="4509120"/>
            <a:ext cx="7488832" cy="1800200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   2020 - 2021 </a:t>
            </a:r>
          </a:p>
          <a:p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DÖNEMİ</a:t>
            </a:r>
          </a:p>
          <a:p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ÇALIŞMA RAPORU 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2B41206-090B-40AD-9094-6E4D543980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15" y="188640"/>
            <a:ext cx="6120680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AHAR [ Enstrümantal Duygusal Fon Müziği ] ᴴᴰ">
            <a:hlinkClick r:id="" action="ppaction://media"/>
            <a:extLst>
              <a:ext uri="{FF2B5EF4-FFF2-40B4-BE49-F238E27FC236}">
                <a16:creationId xmlns:a16="http://schemas.microsoft.com/office/drawing/2014/main" id="{E1338BBD-436C-4BDE-9796-AE214CD92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0731"/>
      </p:ext>
    </p:extLst>
  </p:cSld>
  <p:clrMapOvr>
    <a:masterClrMapping/>
  </p:clrMapOvr>
  <p:transition advTm="120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Sağlık Çalışanları Anısına Konser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222712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672408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053812"/>
      </p:ext>
    </p:extLst>
  </p:cSld>
  <p:clrMapOvr>
    <a:masterClrMapping/>
  </p:clrMapOvr>
  <p:transition advTm="12083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F:\Yeni klasör (2)\Muğla Tabip Odası 17 eylül saygı duruşu Muğla ve ilçelerinde (5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80"/>
            <a:ext cx="4038600" cy="5688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F:\Yeni klasör (2)\Muğla Tabip Odası 17 eylül saygı duruşu Muğla ve ilçelerinde (16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48680"/>
            <a:ext cx="4038600" cy="5688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74149"/>
      </p:ext>
    </p:extLst>
  </p:cSld>
  <p:clrMapOvr>
    <a:masterClrMapping/>
  </p:clrMapOvr>
  <p:transition advTm="12083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TÜM İLÇELERİMİZDE ANMA ETKİNLİKLERİ YAPILDI.</a:t>
            </a:r>
          </a:p>
        </p:txBody>
      </p:sp>
      <p:pic>
        <p:nvPicPr>
          <p:cNvPr id="11266" name="Picture 2" descr="F:\Yeni klasör (2)\Muğla Tabip Odası 17 eylül saygı duruşu Muğla ve ilçelerinde (19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403860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Yeni klasör (2)\Muğla Tabip Odası 17 eylül saygı duruşu Muğla ve ilçelerinde (30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445" y="1424870"/>
            <a:ext cx="4038600" cy="2703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Yeni klasör (2)\Muğla Tabip Odası 17 eylül saygı duruşu Muğla ve ilçelerinde (4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49080"/>
            <a:ext cx="6155499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150508"/>
      </p:ext>
    </p:extLst>
  </p:cSld>
  <p:clrMapOvr>
    <a:masterClrMapping/>
  </p:clrMapOvr>
  <p:transition advTm="12083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7772400" cy="1470025"/>
          </a:xfrm>
        </p:spPr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432"/>
            <a:ext cx="8496944" cy="6220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931886"/>
      </p:ext>
    </p:extLst>
  </p:cSld>
  <p:clrMapOvr>
    <a:masterClrMapping/>
  </p:clrMapOvr>
  <p:transition advTm="12083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TTB GENEL KURULU</a:t>
            </a:r>
            <a:br>
              <a:rPr lang="tr-TR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 ANKARA / 26-27 EYLÜL 2020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2627784" y="1628800"/>
            <a:ext cx="4040188" cy="639762"/>
          </a:xfrm>
        </p:spPr>
        <p:txBody>
          <a:bodyPr/>
          <a:lstStyle/>
          <a:p>
            <a:r>
              <a:rPr lang="tr-TR" dirty="0"/>
              <a:t>            </a:t>
            </a:r>
            <a:r>
              <a:rPr lang="tr-TR" dirty="0">
                <a:solidFill>
                  <a:schemeClr val="tx2"/>
                </a:solidFill>
              </a:rPr>
              <a:t>72. BÜYÜK KONGRE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mugla\OneDrive\Masaüstü\0951d22c-8c5f-4565-af95-fe58f6f7c85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466603"/>
      </p:ext>
    </p:extLst>
  </p:cSld>
  <p:clrMapOvr>
    <a:masterClrMapping/>
  </p:clrMapOvr>
  <p:transition advTm="12083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1800" dirty="0"/>
              <a:t>Covid-19 nedeniyle yitirdiğimiz Aydın Tabip Odası Başkanı Dr. Esat ÜLKÜ ve kaybettiğimiz tüm sağlık çalışanları anısına 16 Ekim Cuma günü saat 12:30'da Muğla Sıtkı Koçman </a:t>
            </a:r>
            <a:r>
              <a:rPr lang="tr-TR" sz="1800" dirty="0" err="1"/>
              <a:t>Üniv</a:t>
            </a:r>
            <a:r>
              <a:rPr lang="tr-TR" sz="1800" dirty="0"/>
              <a:t>. E.A.H. önünde anma ve saygı durusu için bir araya geldik. 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951288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556792"/>
            <a:ext cx="4041775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656362"/>
      </p:ext>
    </p:extLst>
  </p:cSld>
  <p:clrMapOvr>
    <a:masterClrMapping/>
  </p:clrMapOvr>
  <p:transition advTm="12083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ugla\OneDrive\Masaüstü\Yeni klasör (2)\9ec72a43-56aa-40c8-8d9c-bd6d3301aeb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656"/>
            <a:ext cx="4040188" cy="5904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73" y="332657"/>
            <a:ext cx="3943879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538782"/>
      </p:ext>
    </p:extLst>
  </p:cSld>
  <p:clrMapOvr>
    <a:masterClrMapping/>
  </p:clrMapOvr>
  <p:transition advTm="12083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188640"/>
            <a:ext cx="4041775" cy="59375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dirty="0"/>
              <a:t>Muğla Tabip Odası olarak </a:t>
            </a:r>
          </a:p>
          <a:p>
            <a:pPr marL="0" indent="0" algn="ctr">
              <a:buNone/>
            </a:pPr>
            <a:r>
              <a:rPr lang="tr-TR" dirty="0"/>
              <a:t> 25 Kasım2020 Çarşamba günü saat:18:30 da yönetim kurulumuz tarafından </a:t>
            </a:r>
          </a:p>
          <a:p>
            <a:pPr marL="0" indent="0" algn="ctr">
              <a:buNone/>
            </a:pPr>
            <a:r>
              <a:rPr lang="tr-TR" dirty="0"/>
              <a:t> “COVİD-19 Hastalığı Meslek Hastalığı Olarak Kabul Edilmelidir.” konulu bir basın bildirisi gerçekleşti.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640"/>
            <a:ext cx="4040188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29820"/>
            <a:ext cx="2232248" cy="3316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465452"/>
      </p:ext>
    </p:extLst>
  </p:cSld>
  <p:clrMapOvr>
    <a:masterClrMapping/>
  </p:clrMapOvr>
  <p:transition advTm="12083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68952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046726"/>
      </p:ext>
    </p:extLst>
  </p:cSld>
  <p:clrMapOvr>
    <a:masterClrMapping/>
  </p:clrMapOvr>
  <p:transition advTm="12083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3892575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258816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338341"/>
      </p:ext>
    </p:extLst>
  </p:cSld>
  <p:clrMapOvr>
    <a:masterClrMapping/>
  </p:clrMapOvr>
  <p:transition advTm="12083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chemeClr val="accent5">
                    <a:lumMod val="50000"/>
                  </a:schemeClr>
                </a:solidFill>
              </a:rPr>
              <a:t>2020 GENEL KURULUMUZ</a:t>
            </a:r>
          </a:p>
        </p:txBody>
      </p:sp>
      <p:pic>
        <p:nvPicPr>
          <p:cNvPr id="5122" name="Picture 2" descr="F:\15-16 agustos seçim (14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2131300"/>
            <a:ext cx="4041775" cy="396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15-16 agustos seçim (13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6"/>
            <a:ext cx="4041775" cy="3960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135447"/>
      </p:ext>
    </p:extLst>
  </p:cSld>
  <p:clrMapOvr>
    <a:masterClrMapping/>
  </p:clrMapOvr>
  <p:transition advTm="12083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80728"/>
            <a:ext cx="3703346" cy="518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2" y="1052736"/>
            <a:ext cx="4752528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981348"/>
      </p:ext>
    </p:extLst>
  </p:cSld>
  <p:clrMapOvr>
    <a:masterClrMapping/>
  </p:clrMapOvr>
  <p:transition advTm="12083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0200"/>
            <a:ext cx="4032447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248472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05473"/>
            <a:ext cx="8280920" cy="113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181821"/>
      </p:ext>
    </p:extLst>
  </p:cSld>
  <p:clrMapOvr>
    <a:masterClrMapping/>
  </p:clrMapOvr>
  <p:transition advTm="12083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6672"/>
            <a:ext cx="5688632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301921"/>
      </p:ext>
    </p:extLst>
  </p:cSld>
  <p:clrMapOvr>
    <a:masterClrMapping/>
  </p:clrMapOvr>
  <p:transition advTm="12083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291" y="1484784"/>
            <a:ext cx="4276165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654099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988323"/>
      </p:ext>
    </p:extLst>
  </p:cSld>
  <p:clrMapOvr>
    <a:masterClrMapping/>
  </p:clrMapOvr>
  <p:transition advTm="12083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92" y="260648"/>
            <a:ext cx="4193096" cy="2973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2" y="253081"/>
            <a:ext cx="4624174" cy="6309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93" y="3573194"/>
            <a:ext cx="4153553" cy="2880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396382"/>
      </p:ext>
    </p:extLst>
  </p:cSld>
  <p:clrMapOvr>
    <a:masterClrMapping/>
  </p:clrMapOvr>
  <p:transition advTm="12083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78" y="764704"/>
            <a:ext cx="7522044" cy="4875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851807"/>
      </p:ext>
    </p:extLst>
  </p:cSld>
  <p:clrMapOvr>
    <a:masterClrMapping/>
  </p:clrMapOvr>
  <p:transition advTm="12083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06" y="620688"/>
            <a:ext cx="7365518" cy="572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497404"/>
      </p:ext>
    </p:extLst>
  </p:cSld>
  <p:clrMapOvr>
    <a:masterClrMapping/>
  </p:clrMapOvr>
  <p:transition advTm="12083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254046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047" y="1700808"/>
            <a:ext cx="3968641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303441"/>
      </p:ext>
    </p:extLst>
  </p:cSld>
  <p:clrMapOvr>
    <a:masterClrMapping/>
  </p:clrMapOvr>
  <p:transition advTm="12083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136815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48680"/>
            <a:ext cx="468052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330" y="332656"/>
            <a:ext cx="222423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463" y="4725144"/>
            <a:ext cx="222423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463" y="2564904"/>
            <a:ext cx="2224230" cy="163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433869"/>
      </p:ext>
    </p:extLst>
  </p:cSld>
  <p:clrMapOvr>
    <a:masterClrMapping/>
  </p:clrMapOvr>
  <p:transition advTm="12083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9" y="476672"/>
            <a:ext cx="403860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569" y="476672"/>
            <a:ext cx="4038600" cy="2690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686" y="3573016"/>
            <a:ext cx="4005786" cy="2801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4204159" cy="2801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036775"/>
      </p:ext>
    </p:extLst>
  </p:cSld>
  <p:clrMapOvr>
    <a:masterClrMapping/>
  </p:clrMapOvr>
  <p:transition advTm="12083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MUĞLA TABİP ODASI </a:t>
            </a:r>
            <a:br>
              <a:rPr lang="tr-TR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tr-TR" dirty="0">
                <a:solidFill>
                  <a:schemeClr val="accent5">
                    <a:lumMod val="50000"/>
                  </a:schemeClr>
                </a:solidFill>
              </a:rPr>
              <a:t>KURULLARIMIZ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endParaRPr lang="tr-TR" b="1" dirty="0"/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YÖNETİM KURULU</a:t>
            </a:r>
          </a:p>
          <a:p>
            <a:r>
              <a:rPr lang="tr-TR" b="1" dirty="0"/>
              <a:t>Başkan – Dr. Cafer ŞAHİN</a:t>
            </a:r>
          </a:p>
          <a:p>
            <a:r>
              <a:rPr lang="tr-TR" b="1" dirty="0"/>
              <a:t>Genel Sekreter – Dr. Mehmet AKARCA</a:t>
            </a:r>
          </a:p>
          <a:p>
            <a:r>
              <a:rPr lang="tr-TR" b="1" dirty="0"/>
              <a:t>Muhasip – Dr. Ali İhsan UYSAL</a:t>
            </a:r>
          </a:p>
          <a:p>
            <a:r>
              <a:rPr lang="tr-TR" b="1" dirty="0"/>
              <a:t>Veznedar – Dr. Esra FINDIKOĞLU</a:t>
            </a:r>
          </a:p>
          <a:p>
            <a:r>
              <a:rPr lang="tr-TR" b="1" dirty="0"/>
              <a:t>Üye – Dr. Funda GÖÇER</a:t>
            </a:r>
          </a:p>
          <a:p>
            <a:r>
              <a:rPr lang="tr-TR" b="1" dirty="0"/>
              <a:t>Üye – Dr. Ali EROL</a:t>
            </a:r>
          </a:p>
          <a:p>
            <a:r>
              <a:rPr lang="tr-TR" b="1" dirty="0"/>
              <a:t>Üye – Dr. Zuhal UZUNYAYLA</a:t>
            </a:r>
          </a:p>
          <a:p>
            <a:endParaRPr lang="tr-TR" b="1" dirty="0"/>
          </a:p>
          <a:p>
            <a:endParaRPr lang="tr-TR" b="1" dirty="0"/>
          </a:p>
          <a:p>
            <a:endParaRPr lang="tr-TR" b="1" dirty="0"/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DELEGELER</a:t>
            </a:r>
          </a:p>
          <a:p>
            <a:r>
              <a:rPr lang="tr-TR" b="1" dirty="0"/>
              <a:t>Dr. Hakkı TURAN</a:t>
            </a:r>
          </a:p>
          <a:p>
            <a:r>
              <a:rPr lang="tr-TR" b="1" dirty="0"/>
              <a:t>Dr. Naki BULUT</a:t>
            </a:r>
          </a:p>
          <a:p>
            <a:r>
              <a:rPr lang="tr-TR" b="1" dirty="0"/>
              <a:t>Dr. Çağlayan ÜÇPINAR</a:t>
            </a:r>
          </a:p>
          <a:p>
            <a:r>
              <a:rPr lang="tr-TR" b="1" dirty="0"/>
              <a:t>Dr. Esra FINDIKOĞLU</a:t>
            </a:r>
          </a:p>
          <a:p>
            <a:r>
              <a:rPr lang="tr-TR" b="1" dirty="0"/>
              <a:t>Dr. Funda GÖÇER</a:t>
            </a:r>
          </a:p>
          <a:p>
            <a:r>
              <a:rPr lang="tr-TR" b="1" dirty="0"/>
              <a:t>Dr. Çetin ERDOLU</a:t>
            </a:r>
          </a:p>
          <a:p>
            <a:r>
              <a:rPr lang="tr-TR" b="1" dirty="0"/>
              <a:t>Dr. Zuhal UZUNYAYLA</a:t>
            </a:r>
          </a:p>
          <a:p>
            <a:endParaRPr lang="tr-TR" b="1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endParaRPr lang="tr-TR" dirty="0"/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ONUR KURULU</a:t>
            </a:r>
          </a:p>
          <a:p>
            <a:r>
              <a:rPr lang="tr-TR" b="1" dirty="0"/>
              <a:t>Dr. Sabiha ERCAN</a:t>
            </a:r>
          </a:p>
          <a:p>
            <a:r>
              <a:rPr lang="tr-TR" b="1" dirty="0"/>
              <a:t>Dr. Yağmur SAVRAN</a:t>
            </a:r>
          </a:p>
          <a:p>
            <a:r>
              <a:rPr lang="tr-TR" b="1" dirty="0"/>
              <a:t>Dr. Murat AKGÜL</a:t>
            </a:r>
          </a:p>
          <a:p>
            <a:r>
              <a:rPr lang="tr-TR" b="1" dirty="0"/>
              <a:t>Dr. Çetin ERDOLU</a:t>
            </a:r>
          </a:p>
          <a:p>
            <a:r>
              <a:rPr lang="tr-TR" b="1" dirty="0"/>
              <a:t>Dr. Ümit ÜNÜVAR GÖÇEOĞLU</a:t>
            </a:r>
          </a:p>
          <a:p>
            <a:endParaRPr lang="tr-TR" b="1" dirty="0"/>
          </a:p>
          <a:p>
            <a:endParaRPr lang="tr-TR" b="1" dirty="0"/>
          </a:p>
          <a:p>
            <a:endParaRPr lang="tr-TR" b="1" dirty="0"/>
          </a:p>
          <a:p>
            <a:endParaRPr lang="tr-TR" b="1" dirty="0"/>
          </a:p>
          <a:p>
            <a:endParaRPr lang="tr-TR" b="1" dirty="0"/>
          </a:p>
          <a:p>
            <a:pPr marL="0" indent="0">
              <a:buNone/>
            </a:pPr>
            <a:r>
              <a:rPr lang="tr-TR" b="1" dirty="0">
                <a:solidFill>
                  <a:srgbClr val="FF0000"/>
                </a:solidFill>
              </a:rPr>
              <a:t>DENETLEME KURULU</a:t>
            </a:r>
          </a:p>
          <a:p>
            <a:r>
              <a:rPr lang="tr-TR" b="1" dirty="0"/>
              <a:t>Dr. Gülçin KINAY POLAT</a:t>
            </a:r>
          </a:p>
          <a:p>
            <a:r>
              <a:rPr lang="tr-TR" b="1" dirty="0"/>
              <a:t>Dr. </a:t>
            </a:r>
            <a:r>
              <a:rPr lang="tr-TR" b="1" dirty="0" err="1"/>
              <a:t>İ.Hakkı</a:t>
            </a:r>
            <a:r>
              <a:rPr lang="tr-TR" b="1" dirty="0"/>
              <a:t> TİMUR</a:t>
            </a:r>
          </a:p>
          <a:p>
            <a:r>
              <a:rPr lang="tr-TR" b="1" dirty="0"/>
              <a:t>Dr. Levent Ö. ÖZMEN</a:t>
            </a:r>
          </a:p>
          <a:p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287501783"/>
      </p:ext>
    </p:extLst>
  </p:cSld>
  <p:clrMapOvr>
    <a:masterClrMapping/>
  </p:clrMapOvr>
  <p:transition advTm="12083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3924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038600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4104456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657035"/>
      </p:ext>
    </p:extLst>
  </p:cSld>
  <p:clrMapOvr>
    <a:masterClrMapping/>
  </p:clrMapOvr>
  <p:transition advTm="12083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053889" cy="573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536504" cy="573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148238"/>
      </p:ext>
    </p:extLst>
  </p:cSld>
  <p:clrMapOvr>
    <a:masterClrMapping/>
  </p:clrMapOvr>
  <p:transition advTm="12083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9226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6" y="1916831"/>
            <a:ext cx="8504286" cy="4579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5" y="160338"/>
            <a:ext cx="8504287" cy="139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784246"/>
      </p:ext>
    </p:extLst>
  </p:cSld>
  <p:clrMapOvr>
    <a:masterClrMapping/>
  </p:clrMapOvr>
  <p:transition advTm="12083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8626"/>
            <a:ext cx="8229600" cy="6304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816153"/>
      </p:ext>
    </p:extLst>
  </p:cSld>
  <p:clrMapOvr>
    <a:masterClrMapping/>
  </p:clrMapOvr>
  <p:transition advTm="12083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344816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174491"/>
      </p:ext>
    </p:extLst>
  </p:cSld>
  <p:clrMapOvr>
    <a:masterClrMapping/>
  </p:clrMapOvr>
  <p:transition advTm="12083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27262"/>
            <a:ext cx="8136903" cy="422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32848" cy="76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5364"/>
      </p:ext>
    </p:extLst>
  </p:cSld>
  <p:clrMapOvr>
    <a:masterClrMapping/>
  </p:clrMapOvr>
  <p:transition advTm="12083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104456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5272"/>
            <a:ext cx="4248472" cy="5860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274243"/>
      </p:ext>
    </p:extLst>
  </p:cSld>
  <p:clrMapOvr>
    <a:masterClrMapping/>
  </p:clrMapOvr>
  <p:transition advTm="12083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70" y="476672"/>
            <a:ext cx="8290247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982271"/>
      </p:ext>
    </p:extLst>
  </p:cSld>
  <p:clrMapOvr>
    <a:masterClrMapping/>
  </p:clrMapOvr>
  <p:transition advTm="12083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-603448"/>
            <a:ext cx="7772400" cy="4203899"/>
          </a:xfrm>
        </p:spPr>
        <p:txBody>
          <a:bodyPr>
            <a:normAutofit/>
          </a:bodyPr>
          <a:lstStyle/>
          <a:p>
            <a:br>
              <a:rPr lang="tr-TR" dirty="0"/>
            </a:br>
            <a:r>
              <a:rPr lang="tr-TR" sz="2000" dirty="0"/>
              <a:t>! 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223628" y="2924944"/>
            <a:ext cx="6840760" cy="2721670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13 TEMMUZ 2021 SALI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939" y="1484784"/>
            <a:ext cx="6183313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467544" y="332656"/>
            <a:ext cx="8352928" cy="1015663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tr-TR" sz="6000" dirty="0"/>
              <a:t>BASIN AÇIKLAMASI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59519"/>
            <a:ext cx="6696744" cy="317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033711"/>
      </p:ext>
    </p:extLst>
  </p:cSld>
  <p:clrMapOvr>
    <a:masterClrMapping/>
  </p:clrMapOvr>
  <p:transition advTm="12083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52936"/>
            <a:ext cx="2905934" cy="3860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5224151" y="694437"/>
            <a:ext cx="290593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ULUSAL VE YEREL BASINDAKİ HABERLERİMİZ  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158" y="1340768"/>
            <a:ext cx="1746693" cy="3596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520" y="2151952"/>
            <a:ext cx="1699455" cy="3706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7" y="476672"/>
            <a:ext cx="1889696" cy="3528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504021"/>
      </p:ext>
    </p:extLst>
  </p:cSld>
  <p:clrMapOvr>
    <a:masterClrMapping/>
  </p:clrMapOvr>
  <p:transition advTm="12083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567656"/>
      </p:ext>
    </p:extLst>
  </p:cSld>
  <p:clrMapOvr>
    <a:masterClrMapping/>
  </p:clrMapOvr>
  <p:transition advTm="12083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19" y="256872"/>
            <a:ext cx="1833285" cy="3768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57" y="476672"/>
            <a:ext cx="1847850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48880"/>
            <a:ext cx="2448272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614" y="1124744"/>
            <a:ext cx="2107496" cy="493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kdörtgen 6">
            <a:extLst>
              <a:ext uri="{FF2B5EF4-FFF2-40B4-BE49-F238E27FC236}">
                <a16:creationId xmlns:a16="http://schemas.microsoft.com/office/drawing/2014/main" id="{5919BA21-5FFD-4CC2-A70F-108F751CC877}"/>
              </a:ext>
            </a:extLst>
          </p:cNvPr>
          <p:cNvSpPr/>
          <p:nvPr/>
        </p:nvSpPr>
        <p:spPr>
          <a:xfrm>
            <a:off x="6238066" y="256872"/>
            <a:ext cx="290593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ULUSAL VE YEREL BASINDAKİ HABERLERİMİZ  </a:t>
            </a:r>
          </a:p>
        </p:txBody>
      </p:sp>
    </p:spTree>
    <p:extLst>
      <p:ext uri="{BB962C8B-B14F-4D97-AF65-F5344CB8AC3E}">
        <p14:creationId xmlns:p14="http://schemas.microsoft.com/office/powerpoint/2010/main" val="2454957353"/>
      </p:ext>
    </p:extLst>
  </p:cSld>
  <p:clrMapOvr>
    <a:masterClrMapping/>
  </p:clrMapOvr>
  <p:transition advTm="12083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2160241" cy="4720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2776"/>
            <a:ext cx="2160240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76872"/>
            <a:ext cx="2422395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96F567A9-5DB9-4FC0-9E9D-91DAD8E601DA}"/>
              </a:ext>
            </a:extLst>
          </p:cNvPr>
          <p:cNvSpPr/>
          <p:nvPr/>
        </p:nvSpPr>
        <p:spPr>
          <a:xfrm>
            <a:off x="5508104" y="548680"/>
            <a:ext cx="290593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ULUSAL VE YEREL BASINDAKİ HABERLERİMİZ  </a:t>
            </a:r>
          </a:p>
        </p:txBody>
      </p:sp>
    </p:spTree>
    <p:extLst>
      <p:ext uri="{BB962C8B-B14F-4D97-AF65-F5344CB8AC3E}">
        <p14:creationId xmlns:p14="http://schemas.microsoft.com/office/powerpoint/2010/main" val="1334417920"/>
      </p:ext>
    </p:extLst>
  </p:cSld>
  <p:clrMapOvr>
    <a:masterClrMapping/>
  </p:clrMapOvr>
  <p:transition advTm="12083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898868"/>
      </p:ext>
    </p:extLst>
  </p:cSld>
  <p:clrMapOvr>
    <a:masterClrMapping/>
  </p:clrMapOvr>
  <p:transition advTm="12083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BASIN AÇIKLAMALARIMIZ</a:t>
            </a:r>
          </a:p>
        </p:txBody>
      </p:sp>
      <p:pic>
        <p:nvPicPr>
          <p:cNvPr id="4098" name="Picture 2" descr="F:\AFİŞ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4038600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038600" cy="5087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190172"/>
      </p:ext>
    </p:extLst>
  </p:cSld>
  <p:clrMapOvr>
    <a:masterClrMapping/>
  </p:clrMapOvr>
  <p:transition advTm="12083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HAR [ Enstrümantal Duygusal Fon Müziği ] ᴴᴰ">
            <a:hlinkClick r:id="" action="ppaction://media"/>
            <a:extLst>
              <a:ext uri="{FF2B5EF4-FFF2-40B4-BE49-F238E27FC236}">
                <a16:creationId xmlns:a16="http://schemas.microsoft.com/office/drawing/2014/main" id="{8E5FF37C-81E7-4465-B5C0-7EAD84BF92EE}"/>
              </a:ext>
            </a:extLst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634"/>
            <a:ext cx="8229600" cy="638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011541"/>
      </p:ext>
    </p:extLst>
  </p:cSld>
  <p:clrMapOvr>
    <a:masterClrMapping/>
  </p:clrMapOvr>
  <p:transition advTm="120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14-18 EYLÜL 2020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038600" cy="4752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400" y="1556792"/>
            <a:ext cx="3600400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212256"/>
      </p:ext>
    </p:extLst>
  </p:cSld>
  <p:clrMapOvr>
    <a:masterClrMapping/>
  </p:clrMapOvr>
  <p:transition advTm="12083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14-18 EYLÜL 2020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74" y="1417638"/>
            <a:ext cx="4038600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80" y="1398171"/>
            <a:ext cx="4237600" cy="4911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657180"/>
      </p:ext>
    </p:extLst>
  </p:cSld>
  <p:clrMapOvr>
    <a:masterClrMapping/>
  </p:clrMapOvr>
  <p:transition advTm="12083">
    <p:fade/>
  </p:transition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çıla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771</TotalTime>
  <Words>264</Words>
  <Application>Microsoft Office PowerPoint</Application>
  <PresentationFormat>Ekran Gösterisi (4:3)</PresentationFormat>
  <Paragraphs>58</Paragraphs>
  <Slides>41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41</vt:i4>
      </vt:variant>
    </vt:vector>
  </HeadingPairs>
  <TitlesOfParts>
    <vt:vector size="44" baseType="lpstr">
      <vt:lpstr>Arial</vt:lpstr>
      <vt:lpstr>Calibri</vt:lpstr>
      <vt:lpstr>Ofis Teması</vt:lpstr>
      <vt:lpstr>PowerPoint Sunusu</vt:lpstr>
      <vt:lpstr>2020 GENEL KURULUMUZ</vt:lpstr>
      <vt:lpstr>MUĞLA TABİP ODASI  KURULLARIMIZ</vt:lpstr>
      <vt:lpstr>PowerPoint Sunusu</vt:lpstr>
      <vt:lpstr>PowerPoint Sunusu</vt:lpstr>
      <vt:lpstr>BASIN AÇIKLAMALARIMIZ</vt:lpstr>
      <vt:lpstr>PowerPoint Sunusu</vt:lpstr>
      <vt:lpstr>14-18 EYLÜL 2020</vt:lpstr>
      <vt:lpstr>14-18 EYLÜL 2020</vt:lpstr>
      <vt:lpstr>Sağlık Çalışanları Anısına Konser </vt:lpstr>
      <vt:lpstr>PowerPoint Sunusu</vt:lpstr>
      <vt:lpstr>TÜM İLÇELERİMİZDE ANMA ETKİNLİKLERİ YAPILDI.</vt:lpstr>
      <vt:lpstr>PowerPoint Sunusu</vt:lpstr>
      <vt:lpstr>TTB GENEL KURULU  ANKARA / 26-27 EYLÜL 2020</vt:lpstr>
      <vt:lpstr>Covid-19 nedeniyle yitirdiğimiz Aydın Tabip Odası Başkanı Dr. Esat ÜLKÜ ve kaybettiğimiz tüm sağlık çalışanları anısına 16 Ekim Cuma günü saat 12:30'da Muğla Sıtkı Koçman Üniv. E.A.H. önünde anma ve saygı durusu için bir araya geldik.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! 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BASIN AÇIKLAMASI</dc:title>
  <dc:creator>Muğla Tabip Odası</dc:creator>
  <cp:lastModifiedBy>mehmet akarca</cp:lastModifiedBy>
  <cp:revision>79</cp:revision>
  <dcterms:created xsi:type="dcterms:W3CDTF">2021-06-23T07:32:14Z</dcterms:created>
  <dcterms:modified xsi:type="dcterms:W3CDTF">2021-07-18T13:42:58Z</dcterms:modified>
</cp:coreProperties>
</file>